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0" r:id="rId3"/>
    <p:sldId id="275" r:id="rId4"/>
    <p:sldId id="261" r:id="rId5"/>
    <p:sldId id="262" r:id="rId6"/>
    <p:sldId id="273" r:id="rId7"/>
    <p:sldId id="274" r:id="rId8"/>
    <p:sldId id="263" r:id="rId9"/>
    <p:sldId id="269" r:id="rId10"/>
    <p:sldId id="264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B1EE-06D4-4D59-A339-4440C195021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5AB-9D15-4254-817B-FB6CC6475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B1EE-06D4-4D59-A339-4440C195021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5AB-9D15-4254-817B-FB6CC6475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B1EE-06D4-4D59-A339-4440C195021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5AB-9D15-4254-817B-FB6CC6475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30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B1EE-06D4-4D59-A339-4440C195021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5AB-9D15-4254-817B-FB6CC6475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B1EE-06D4-4D59-A339-4440C195021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5AB-9D15-4254-817B-FB6CC6475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8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B1EE-06D4-4D59-A339-4440C195021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5AB-9D15-4254-817B-FB6CC6475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B1EE-06D4-4D59-A339-4440C195021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5AB-9D15-4254-817B-FB6CC6475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3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B1EE-06D4-4D59-A339-4440C195021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5AB-9D15-4254-817B-FB6CC6475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1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B1EE-06D4-4D59-A339-4440C195021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5AB-9D15-4254-817B-FB6CC6475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B1EE-06D4-4D59-A339-4440C195021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5AB-9D15-4254-817B-FB6CC6475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7B1EE-06D4-4D59-A339-4440C195021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FE5AB-9D15-4254-817B-FB6CC6475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7B1EE-06D4-4D59-A339-4440C195021A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FE5AB-9D15-4254-817B-FB6CC6475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3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creen-desktop.ru/img/picture/Nov/12/712295bdabe752eabc8a26dd47da1d8d/min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6" y="12526"/>
            <a:ext cx="9144000" cy="68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8358" y="800332"/>
            <a:ext cx="5822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68300">
                    <a:schemeClr val="bg1">
                      <a:alpha val="41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Хаар 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68300">
                    <a:schemeClr val="bg1">
                      <a:alpha val="41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ханна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68300">
                    <a:schemeClr val="bg1">
                      <a:alpha val="41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барда?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368300">
                  <a:schemeClr val="bg1">
                    <a:alpha val="41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410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hotoforum.ru/f/photo/000/122/122071_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/>
          <a:stretch/>
        </p:blipFill>
        <p:spPr bwMode="auto">
          <a:xfrm>
            <a:off x="0" y="184759"/>
            <a:ext cx="9118949" cy="650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Весеннее настроение - звуки капели (emusic.m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49791" y="56484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1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%D0%BC%D0%B8%D1%87%D0%B8%D0%B9%D1%8D%D1%8D%D0%BD%D1%8D\Downloads\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5" y="-126743"/>
            <a:ext cx="7338950" cy="698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0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56" y="0"/>
            <a:ext cx="4730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8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%D0%BC%D0%B8%D1%87%D0%B8%D0%B9%D1%8D%D1%8D%D0%BD%D1%8D\Downloads\1789260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79" y="160338"/>
            <a:ext cx="9193980" cy="6113996"/>
          </a:xfrm>
          <a:prstGeom prst="rect">
            <a:avLst/>
          </a:prstGeom>
        </p:spPr>
      </p:pic>
      <p:pic>
        <p:nvPicPr>
          <p:cNvPr id="8" name="zvuki_prirody_vesennij_ruchej_(NaitiMP3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57341" y="5738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5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55" y="-1"/>
            <a:ext cx="6944515" cy="696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4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649"/>
            <a:ext cx="7123134" cy="53423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9"/>
          <a:stretch/>
        </p:blipFill>
        <p:spPr>
          <a:xfrm>
            <a:off x="5110619" y="104775"/>
            <a:ext cx="4033382" cy="28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4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4</Words>
  <Application>Microsoft Office PowerPoint</Application>
  <PresentationFormat>Экран (4:3)</PresentationFormat>
  <Paragraphs>1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мичийээнэ</dc:creator>
  <cp:lastModifiedBy>мичийээнэ</cp:lastModifiedBy>
  <cp:revision>20</cp:revision>
  <dcterms:created xsi:type="dcterms:W3CDTF">2017-04-04T00:26:51Z</dcterms:created>
  <dcterms:modified xsi:type="dcterms:W3CDTF">2017-04-17T02:19:09Z</dcterms:modified>
</cp:coreProperties>
</file>